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20"/>
  </p:notesMasterIdLst>
  <p:handoutMasterIdLst>
    <p:handoutMasterId r:id="rId21"/>
  </p:handoutMasterIdLst>
  <p:sldIdLst>
    <p:sldId id="570" r:id="rId2"/>
    <p:sldId id="572" r:id="rId3"/>
    <p:sldId id="573" r:id="rId4"/>
    <p:sldId id="574" r:id="rId5"/>
    <p:sldId id="575" r:id="rId6"/>
    <p:sldId id="576" r:id="rId7"/>
    <p:sldId id="577" r:id="rId8"/>
    <p:sldId id="578" r:id="rId9"/>
    <p:sldId id="579" r:id="rId10"/>
    <p:sldId id="580" r:id="rId11"/>
    <p:sldId id="581" r:id="rId12"/>
    <p:sldId id="582" r:id="rId13"/>
    <p:sldId id="583" r:id="rId14"/>
    <p:sldId id="585" r:id="rId15"/>
    <p:sldId id="586" r:id="rId16"/>
    <p:sldId id="587" r:id="rId17"/>
    <p:sldId id="589" r:id="rId18"/>
    <p:sldId id="588"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07"/>
    <p:restoredTop sz="95646" autoAdjust="0"/>
  </p:normalViewPr>
  <p:slideViewPr>
    <p:cSldViewPr snapToGrid="0" snapToObjects="1" showGuides="1">
      <p:cViewPr varScale="1">
        <p:scale>
          <a:sx n="130" d="100"/>
          <a:sy n="130" d="100"/>
        </p:scale>
        <p:origin x="200" y="632"/>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11/19/22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E63DD-3695-72D2-E68A-C02E6B666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661564" cy="5141535"/>
          </a:xfrm>
          <a:prstGeom prst="rect">
            <a:avLst/>
          </a:prstGeom>
          <a:noFill/>
          <a:ln>
            <a:noFill/>
          </a:ln>
        </p:spPr>
      </p:pic>
    </p:spTree>
    <p:extLst>
      <p:ext uri="{BB962C8B-B14F-4D97-AF65-F5344CB8AC3E}">
        <p14:creationId xmlns:p14="http://schemas.microsoft.com/office/powerpoint/2010/main" val="226382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D72B2-D64B-AE2C-27BB-3F618132C2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89871" cy="5143500"/>
          </a:xfrm>
          <a:prstGeom prst="rect">
            <a:avLst/>
          </a:prstGeom>
          <a:noFill/>
          <a:ln>
            <a:noFill/>
          </a:ln>
        </p:spPr>
      </p:pic>
    </p:spTree>
    <p:extLst>
      <p:ext uri="{BB962C8B-B14F-4D97-AF65-F5344CB8AC3E}">
        <p14:creationId xmlns:p14="http://schemas.microsoft.com/office/powerpoint/2010/main" val="53174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1451F-3288-831B-D91E-4120581BD0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606" cy="5122606"/>
          </a:xfrm>
          <a:prstGeom prst="rect">
            <a:avLst/>
          </a:prstGeom>
          <a:noFill/>
          <a:ln>
            <a:noFill/>
          </a:ln>
        </p:spPr>
      </p:pic>
    </p:spTree>
    <p:extLst>
      <p:ext uri="{BB962C8B-B14F-4D97-AF65-F5344CB8AC3E}">
        <p14:creationId xmlns:p14="http://schemas.microsoft.com/office/powerpoint/2010/main" val="247142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A2240-D697-44CC-6064-9F0EFF31C3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606" cy="5122606"/>
          </a:xfrm>
          <a:prstGeom prst="rect">
            <a:avLst/>
          </a:prstGeom>
          <a:noFill/>
          <a:ln>
            <a:noFill/>
          </a:ln>
        </p:spPr>
      </p:pic>
    </p:spTree>
    <p:extLst>
      <p:ext uri="{BB962C8B-B14F-4D97-AF65-F5344CB8AC3E}">
        <p14:creationId xmlns:p14="http://schemas.microsoft.com/office/powerpoint/2010/main" val="4338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adapter&#10;&#10;Description automatically generated">
            <a:extLst>
              <a:ext uri="{FF2B5EF4-FFF2-40B4-BE49-F238E27FC236}">
                <a16:creationId xmlns:a16="http://schemas.microsoft.com/office/drawing/2014/main" id="{8BAF3522-38B3-24EA-2092-D3B95B8B12C7}"/>
              </a:ext>
            </a:extLst>
          </p:cNvPr>
          <p:cNvPicPr>
            <a:picLocks noChangeAspect="1"/>
          </p:cNvPicPr>
          <p:nvPr/>
        </p:nvPicPr>
        <p:blipFill>
          <a:blip r:embed="rId2"/>
          <a:stretch>
            <a:fillRect/>
          </a:stretch>
        </p:blipFill>
        <p:spPr>
          <a:xfrm>
            <a:off x="0" y="0"/>
            <a:ext cx="6843252" cy="5136006"/>
          </a:xfrm>
          <a:prstGeom prst="rect">
            <a:avLst/>
          </a:prstGeom>
        </p:spPr>
      </p:pic>
    </p:spTree>
    <p:extLst>
      <p:ext uri="{BB962C8B-B14F-4D97-AF65-F5344CB8AC3E}">
        <p14:creationId xmlns:p14="http://schemas.microsoft.com/office/powerpoint/2010/main" val="262259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7C0D6-F7C7-B7D4-DE77-883A54B14C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32439" cy="5132439"/>
          </a:xfrm>
          <a:prstGeom prst="rect">
            <a:avLst/>
          </a:prstGeom>
          <a:noFill/>
          <a:ln>
            <a:noFill/>
          </a:ln>
        </p:spPr>
      </p:pic>
    </p:spTree>
    <p:extLst>
      <p:ext uri="{BB962C8B-B14F-4D97-AF65-F5344CB8AC3E}">
        <p14:creationId xmlns:p14="http://schemas.microsoft.com/office/powerpoint/2010/main" val="292667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5EE3C3-B241-BD3E-E0A3-7C350C7BCD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957187" cy="5133331"/>
          </a:xfrm>
          <a:prstGeom prst="rect">
            <a:avLst/>
          </a:prstGeom>
          <a:noFill/>
          <a:ln>
            <a:noFill/>
          </a:ln>
        </p:spPr>
      </p:pic>
    </p:spTree>
    <p:extLst>
      <p:ext uri="{BB962C8B-B14F-4D97-AF65-F5344CB8AC3E}">
        <p14:creationId xmlns:p14="http://schemas.microsoft.com/office/powerpoint/2010/main" val="68675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diagram, line chart&#10;&#10;Description automatically generated">
            <a:extLst>
              <a:ext uri="{FF2B5EF4-FFF2-40B4-BE49-F238E27FC236}">
                <a16:creationId xmlns:a16="http://schemas.microsoft.com/office/drawing/2014/main" id="{DD4E36B6-F6FE-B08B-0A86-BA28FF8EBDA3}"/>
              </a:ext>
            </a:extLst>
          </p:cNvPr>
          <p:cNvPicPr>
            <a:picLocks noChangeAspect="1"/>
          </p:cNvPicPr>
          <p:nvPr/>
        </p:nvPicPr>
        <p:blipFill rotWithShape="1">
          <a:blip r:embed="rId2"/>
          <a:srcRect r="50000"/>
          <a:stretch/>
        </p:blipFill>
        <p:spPr>
          <a:xfrm>
            <a:off x="0" y="0"/>
            <a:ext cx="9131219" cy="4503174"/>
          </a:xfrm>
          <a:prstGeom prst="rect">
            <a:avLst/>
          </a:prstGeom>
        </p:spPr>
      </p:pic>
    </p:spTree>
    <p:extLst>
      <p:ext uri="{BB962C8B-B14F-4D97-AF65-F5344CB8AC3E}">
        <p14:creationId xmlns:p14="http://schemas.microsoft.com/office/powerpoint/2010/main" val="102066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diagram, line chart&#10;&#10;Description automatically generated">
            <a:extLst>
              <a:ext uri="{FF2B5EF4-FFF2-40B4-BE49-F238E27FC236}">
                <a16:creationId xmlns:a16="http://schemas.microsoft.com/office/drawing/2014/main" id="{DD4E36B6-F6FE-B08B-0A86-BA28FF8EBDA3}"/>
              </a:ext>
            </a:extLst>
          </p:cNvPr>
          <p:cNvPicPr>
            <a:picLocks noChangeAspect="1"/>
          </p:cNvPicPr>
          <p:nvPr/>
        </p:nvPicPr>
        <p:blipFill rotWithShape="1">
          <a:blip r:embed="rId2"/>
          <a:srcRect l="50000"/>
          <a:stretch/>
        </p:blipFill>
        <p:spPr>
          <a:xfrm>
            <a:off x="0" y="0"/>
            <a:ext cx="9144000" cy="4509478"/>
          </a:xfrm>
          <a:prstGeom prst="rect">
            <a:avLst/>
          </a:prstGeom>
        </p:spPr>
      </p:pic>
    </p:spTree>
    <p:extLst>
      <p:ext uri="{BB962C8B-B14F-4D97-AF65-F5344CB8AC3E}">
        <p14:creationId xmlns:p14="http://schemas.microsoft.com/office/powerpoint/2010/main" val="3446239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B20250F-F548-4F50-AC60-4327F3EA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01419" y="-2001418"/>
            <a:ext cx="5143500" cy="9146336"/>
          </a:xfrm>
          <a:prstGeom prst="rect">
            <a:avLst/>
          </a:prstGeom>
        </p:spPr>
      </p:pic>
    </p:spTree>
    <p:extLst>
      <p:ext uri="{BB962C8B-B14F-4D97-AF65-F5344CB8AC3E}">
        <p14:creationId xmlns:p14="http://schemas.microsoft.com/office/powerpoint/2010/main" val="312570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82EA8-4D66-A7E8-096D-1E6E2FE7B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0" y="0"/>
            <a:ext cx="5111496" cy="5111496"/>
          </a:xfrm>
          <a:prstGeom prst="rect">
            <a:avLst/>
          </a:prstGeom>
          <a:noFill/>
          <a:ln>
            <a:noFill/>
          </a:ln>
        </p:spPr>
      </p:pic>
    </p:spTree>
    <p:extLst>
      <p:ext uri="{BB962C8B-B14F-4D97-AF65-F5344CB8AC3E}">
        <p14:creationId xmlns:p14="http://schemas.microsoft.com/office/powerpoint/2010/main" val="30582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04BC1-DFB0-CDD0-2BF7-322928BDC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49060" y="-849064"/>
            <a:ext cx="5143503" cy="6841624"/>
          </a:xfrm>
          <a:prstGeom prst="rect">
            <a:avLst/>
          </a:prstGeom>
          <a:noFill/>
          <a:ln>
            <a:noFill/>
          </a:ln>
        </p:spPr>
      </p:pic>
    </p:spTree>
    <p:extLst>
      <p:ext uri="{BB962C8B-B14F-4D97-AF65-F5344CB8AC3E}">
        <p14:creationId xmlns:p14="http://schemas.microsoft.com/office/powerpoint/2010/main" val="105924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1B793-1AD8-CE27-FD39-EA6EAD004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28181" cy="5128181"/>
          </a:xfrm>
          <a:prstGeom prst="rect">
            <a:avLst/>
          </a:prstGeom>
          <a:noFill/>
          <a:ln>
            <a:noFill/>
          </a:ln>
        </p:spPr>
      </p:pic>
    </p:spTree>
    <p:extLst>
      <p:ext uri="{BB962C8B-B14F-4D97-AF65-F5344CB8AC3E}">
        <p14:creationId xmlns:p14="http://schemas.microsoft.com/office/powerpoint/2010/main" val="23757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EA88E-6CDC-2E49-35AA-9340C7222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834433" cy="5143548"/>
          </a:xfrm>
          <a:prstGeom prst="rect">
            <a:avLst/>
          </a:prstGeom>
          <a:noFill/>
          <a:ln>
            <a:noFill/>
          </a:ln>
        </p:spPr>
      </p:pic>
    </p:spTree>
    <p:extLst>
      <p:ext uri="{BB962C8B-B14F-4D97-AF65-F5344CB8AC3E}">
        <p14:creationId xmlns:p14="http://schemas.microsoft.com/office/powerpoint/2010/main" val="40519281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5591</TotalTime>
  <Words>44</Words>
  <Application>Microsoft Macintosh PowerPoint</Application>
  <PresentationFormat>On-screen Show (16:9)</PresentationFormat>
  <Paragraphs>19</Paragraphs>
  <Slides>18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971</cp:revision>
  <cp:lastPrinted>2020-04-15T14:17:25Z</cp:lastPrinted>
  <dcterms:created xsi:type="dcterms:W3CDTF">2020-04-13T23:58:08Z</dcterms:created>
  <dcterms:modified xsi:type="dcterms:W3CDTF">2022-11-19T20:16:32Z</dcterms:modified>
</cp:coreProperties>
</file>